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5ED022BD-2B5C-4222-8B4A-4786021850AC}" type="datetimeFigureOut">
              <a:rPr lang="en-US" smtClean="0"/>
              <a:t>11/7/2008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1400F67A-E955-4F3E-8EF1-5249B07385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Pilgrim’s Regress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38600"/>
            <a:ext cx="7772400" cy="838200"/>
          </a:xfrm>
        </p:spPr>
        <p:txBody>
          <a:bodyPr/>
          <a:lstStyle/>
          <a:p>
            <a:r>
              <a:rPr smtClean="0"/>
              <a:t>Geoffrey Bles, 1933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Christian book</a:t>
            </a:r>
          </a:p>
          <a:p>
            <a:r>
              <a:rPr lang="en-US" dirty="0" smtClean="0"/>
              <a:t>Only prose allegory</a:t>
            </a:r>
          </a:p>
          <a:p>
            <a:r>
              <a:rPr lang="en-US" dirty="0" smtClean="0"/>
              <a:t>Written in two weeks!</a:t>
            </a:r>
          </a:p>
          <a:p>
            <a:r>
              <a:rPr lang="en-US" dirty="0" smtClean="0"/>
              <a:t>John Bunyan’s </a:t>
            </a:r>
            <a:r>
              <a:rPr lang="en-US" i="1" dirty="0" smtClean="0"/>
              <a:t>Pilgrim’s Progress</a:t>
            </a:r>
          </a:p>
          <a:p>
            <a:r>
              <a:rPr lang="en-US" dirty="0" smtClean="0"/>
              <a:t>Key: Desire</a:t>
            </a:r>
          </a:p>
          <a:p>
            <a:r>
              <a:rPr lang="en-US" dirty="0" smtClean="0"/>
              <a:t>Lots of foreign language quotations</a:t>
            </a:r>
          </a:p>
          <a:p>
            <a:r>
              <a:rPr lang="en-US" dirty="0" smtClean="0"/>
              <a:t>John = Everyman</a:t>
            </a:r>
          </a:p>
          <a:p>
            <a:r>
              <a:rPr lang="en-US" dirty="0" smtClean="0"/>
              <a:t>Some important notes from Kathryn </a:t>
            </a:r>
            <a:r>
              <a:rPr lang="en-US" dirty="0" err="1" smtClean="0"/>
              <a:t>Lindskoog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Pilgrim’s Travels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West</a:t>
            </a:r>
            <a:endParaRPr lang="en-US" dirty="0"/>
          </a:p>
          <a:p>
            <a:r>
              <a:rPr lang="en-US" dirty="0"/>
              <a:t>	Running away from God</a:t>
            </a:r>
          </a:p>
          <a:p>
            <a:r>
              <a:rPr lang="en-US" dirty="0"/>
              <a:t>	Running toward Joy (the Island)</a:t>
            </a:r>
          </a:p>
          <a:p>
            <a:r>
              <a:rPr lang="en-US" dirty="0"/>
              <a:t>	Reason</a:t>
            </a:r>
          </a:p>
          <a:p>
            <a:r>
              <a:rPr lang="en-US" dirty="0"/>
              <a:t>	Mother Kirk (church)</a:t>
            </a:r>
          </a:p>
          <a:p>
            <a:r>
              <a:rPr lang="en-US" dirty="0"/>
              <a:t>	Hermit (History)</a:t>
            </a:r>
          </a:p>
          <a:p>
            <a:r>
              <a:rPr lang="en-US" dirty="0"/>
              <a:t>	The Jewish </a:t>
            </a:r>
            <a:r>
              <a:rPr lang="en-US" dirty="0" smtClean="0"/>
              <a:t>Law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The Pilgrim’s Travels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North—Arid Rationalism</a:t>
            </a:r>
            <a:endParaRPr lang="en-US" dirty="0" smtClean="0"/>
          </a:p>
          <a:p>
            <a:r>
              <a:rPr lang="en-US" dirty="0" err="1" smtClean="0"/>
              <a:t>Ignorantia</a:t>
            </a:r>
            <a:r>
              <a:rPr lang="en-US" dirty="0" smtClean="0"/>
              <a:t>—Knowledge </a:t>
            </a:r>
            <a:r>
              <a:rPr lang="en-US" dirty="0" smtClean="0"/>
              <a:t>(Kant)</a:t>
            </a:r>
          </a:p>
          <a:p>
            <a:r>
              <a:rPr lang="en-US" dirty="0" smtClean="0"/>
              <a:t>Mr</a:t>
            </a:r>
            <a:r>
              <a:rPr lang="en-US" dirty="0" smtClean="0"/>
              <a:t>. Enlightenment—Atheism, Naturalism (Claptrap)</a:t>
            </a:r>
          </a:p>
          <a:p>
            <a:r>
              <a:rPr lang="en-US" dirty="0" smtClean="0"/>
              <a:t>Virtue—Natural </a:t>
            </a:r>
            <a:r>
              <a:rPr lang="en-US" dirty="0" smtClean="0"/>
              <a:t>Human Conscience, Self-Reliance</a:t>
            </a:r>
          </a:p>
          <a:p>
            <a:r>
              <a:rPr lang="en-US" dirty="0" smtClean="0"/>
              <a:t>Technology </a:t>
            </a:r>
            <a:r>
              <a:rPr lang="en-US" dirty="0" smtClean="0"/>
              <a:t>(Gus </a:t>
            </a:r>
            <a:r>
              <a:rPr lang="en-US" dirty="0" err="1" smtClean="0"/>
              <a:t>Halfways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Linguistic </a:t>
            </a:r>
            <a:r>
              <a:rPr lang="en-US" dirty="0" smtClean="0"/>
              <a:t>Philosophy</a:t>
            </a:r>
          </a:p>
          <a:p>
            <a:r>
              <a:rPr lang="en-US" dirty="0" smtClean="0"/>
              <a:t>Sigmund </a:t>
            </a:r>
            <a:r>
              <a:rPr lang="en-US" dirty="0" smtClean="0"/>
              <a:t>Freud (Sigismund)</a:t>
            </a:r>
          </a:p>
          <a:p>
            <a:r>
              <a:rPr lang="en-US" dirty="0" smtClean="0"/>
              <a:t>Spirit </a:t>
            </a:r>
            <a:r>
              <a:rPr lang="en-US" dirty="0" smtClean="0"/>
              <a:t>of the Age (Reductionism, called theism wishful thinking)</a:t>
            </a:r>
          </a:p>
          <a:p>
            <a:r>
              <a:rPr lang="en-US" dirty="0" err="1" smtClean="0"/>
              <a:t>Bulverism</a:t>
            </a:r>
            <a:endParaRPr lang="en-US" dirty="0" smtClean="0"/>
          </a:p>
          <a:p>
            <a:r>
              <a:rPr lang="en-US" dirty="0" smtClean="0"/>
              <a:t>Mr</a:t>
            </a:r>
            <a:r>
              <a:rPr lang="en-US" dirty="0" smtClean="0"/>
              <a:t>. Sensible</a:t>
            </a:r>
          </a:p>
          <a:p>
            <a:r>
              <a:rPr lang="en-US" dirty="0" smtClean="0"/>
              <a:t>Counter-Romanticism </a:t>
            </a:r>
            <a:r>
              <a:rPr lang="en-US" dirty="0" smtClean="0"/>
              <a:t>(Mr. Neo-Classical or agnosticism, </a:t>
            </a:r>
            <a:r>
              <a:rPr lang="en-US" dirty="0" smtClean="0"/>
              <a:t>Humanism</a:t>
            </a:r>
            <a:r>
              <a:rPr lang="en-US" dirty="0" smtClean="0"/>
              <a:t>, Mr. Angular [T. S. Eliot], Mr. Neo-Angular or intellectual </a:t>
            </a:r>
            <a:r>
              <a:rPr lang="en-US" dirty="0" smtClean="0"/>
              <a:t>Christianity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Fascism </a:t>
            </a:r>
            <a:r>
              <a:rPr lang="en-US" dirty="0" smtClean="0"/>
              <a:t>and Communism (Marx)</a:t>
            </a:r>
          </a:p>
          <a:p>
            <a:r>
              <a:rPr lang="en-US" dirty="0" smtClean="0"/>
              <a:t>Rigidity</a:t>
            </a:r>
            <a:r>
              <a:rPr lang="en-US" dirty="0" smtClean="0"/>
              <a:t>, Greed, </a:t>
            </a:r>
            <a:r>
              <a:rPr lang="en-US" dirty="0" smtClean="0"/>
              <a:t>Coldness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The Pilgrim’s Travels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South—Sentimentalism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Arts (Media </a:t>
            </a:r>
            <a:r>
              <a:rPr lang="en-US" dirty="0" err="1" smtClean="0"/>
              <a:t>Halfways</a:t>
            </a:r>
            <a:r>
              <a:rPr lang="en-US" dirty="0" smtClean="0"/>
              <a:t>, Dadaism)</a:t>
            </a:r>
          </a:p>
          <a:p>
            <a:r>
              <a:rPr lang="en-US" dirty="0" smtClean="0"/>
              <a:t>Poetry </a:t>
            </a:r>
            <a:r>
              <a:rPr lang="en-US" dirty="0" smtClean="0"/>
              <a:t>(Mr. </a:t>
            </a:r>
            <a:r>
              <a:rPr lang="en-US" dirty="0" err="1" smtClean="0"/>
              <a:t>Halfways</a:t>
            </a:r>
            <a:r>
              <a:rPr lang="en-US" dirty="0" smtClean="0"/>
              <a:t>, </a:t>
            </a:r>
            <a:r>
              <a:rPr lang="en-US" dirty="0" err="1" smtClean="0"/>
              <a:t>Eschropolis</a:t>
            </a:r>
            <a:r>
              <a:rPr lang="en-US" dirty="0" smtClean="0"/>
              <a:t>, Edith Sitwell as Victoriana)</a:t>
            </a:r>
          </a:p>
          <a:p>
            <a:r>
              <a:rPr lang="en-US" dirty="0" smtClean="0"/>
              <a:t>Thrill—Beautiful </a:t>
            </a:r>
            <a:r>
              <a:rPr lang="en-US" dirty="0" smtClean="0"/>
              <a:t>Literature</a:t>
            </a:r>
          </a:p>
          <a:p>
            <a:r>
              <a:rPr lang="en-US" dirty="0" err="1" smtClean="0"/>
              <a:t>Luxuria</a:t>
            </a:r>
            <a:r>
              <a:rPr lang="en-US" dirty="0" smtClean="0"/>
              <a:t>—Sexual </a:t>
            </a:r>
            <a:r>
              <a:rPr lang="en-US" dirty="0" smtClean="0"/>
              <a:t>Indulgence (D. H. Lawrence)</a:t>
            </a:r>
          </a:p>
          <a:p>
            <a:r>
              <a:rPr lang="en-US" dirty="0" smtClean="0"/>
              <a:t>Drug-induced </a:t>
            </a:r>
            <a:r>
              <a:rPr lang="en-US" dirty="0" smtClean="0"/>
              <a:t>Mysticism</a:t>
            </a:r>
          </a:p>
          <a:p>
            <a:r>
              <a:rPr lang="en-US" dirty="0" smtClean="0"/>
              <a:t>Witchcraft</a:t>
            </a:r>
            <a:endParaRPr lang="en-US" dirty="0" smtClean="0"/>
          </a:p>
          <a:p>
            <a:r>
              <a:rPr lang="en-US" dirty="0" smtClean="0"/>
              <a:t>Romanticism </a:t>
            </a:r>
            <a:r>
              <a:rPr lang="en-US" dirty="0" smtClean="0"/>
              <a:t>(including love of Nature)</a:t>
            </a:r>
          </a:p>
          <a:p>
            <a:r>
              <a:rPr lang="en-US" dirty="0" smtClean="0"/>
              <a:t>Mr</a:t>
            </a:r>
            <a:r>
              <a:rPr lang="en-US" dirty="0" smtClean="0"/>
              <a:t>. Broad (the Liberal Church)</a:t>
            </a:r>
          </a:p>
          <a:p>
            <a:r>
              <a:rPr lang="en-US" dirty="0" smtClean="0"/>
              <a:t>Idealism</a:t>
            </a:r>
            <a:endParaRPr lang="en-US" dirty="0" smtClean="0"/>
          </a:p>
          <a:p>
            <a:r>
              <a:rPr lang="en-US" dirty="0" smtClean="0"/>
              <a:t>Magic </a:t>
            </a:r>
            <a:r>
              <a:rPr lang="en-US" dirty="0" smtClean="0"/>
              <a:t>(Anthroposophy and Rudolph Steiner)</a:t>
            </a:r>
          </a:p>
          <a:p>
            <a:r>
              <a:rPr lang="en-US" dirty="0" smtClean="0"/>
              <a:t>Intoxication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285</TotalTime>
  <Words>196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Carnival</vt:lpstr>
      <vt:lpstr>The Pilgrim’s Regress</vt:lpstr>
      <vt:lpstr>Historical Background</vt:lpstr>
      <vt:lpstr>The Pilgrim’s Travels</vt:lpstr>
      <vt:lpstr>The Pilgrim’s Travels</vt:lpstr>
      <vt:lpstr>The Pilgrim’s Travels</vt:lpstr>
    </vt:vector>
  </TitlesOfParts>
  <Company>Concordia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Pilgrim’s Regress</dc:title>
  <dc:creator>Joel D. Heck</dc:creator>
  <cp:lastModifiedBy>Joel D. Heck</cp:lastModifiedBy>
  <cp:revision>7</cp:revision>
  <dcterms:created xsi:type="dcterms:W3CDTF">2008-11-07T14:46:04Z</dcterms:created>
  <dcterms:modified xsi:type="dcterms:W3CDTF">2008-11-07T19:31:41Z</dcterms:modified>
</cp:coreProperties>
</file>