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6AB68-96E4-4CA8-971A-D4A13327FDC5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7101-39C5-497B-9C5C-220CED9D0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6AB68-96E4-4CA8-971A-D4A13327FDC5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7101-39C5-497B-9C5C-220CED9D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6AB68-96E4-4CA8-971A-D4A13327FDC5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7101-39C5-497B-9C5C-220CED9D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6AB68-96E4-4CA8-971A-D4A13327FDC5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7101-39C5-497B-9C5C-220CED9D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6AB68-96E4-4CA8-971A-D4A13327FDC5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7101-39C5-497B-9C5C-220CED9D0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6AB68-96E4-4CA8-971A-D4A13327FDC5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7101-39C5-497B-9C5C-220CED9D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6AB68-96E4-4CA8-971A-D4A13327FDC5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7101-39C5-497B-9C5C-220CED9D0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6AB68-96E4-4CA8-971A-D4A13327FDC5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7101-39C5-497B-9C5C-220CED9D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6AB68-96E4-4CA8-971A-D4A13327FDC5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7101-39C5-497B-9C5C-220CED9D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6AB68-96E4-4CA8-971A-D4A13327FDC5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7101-39C5-497B-9C5C-220CED9D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A26AB68-96E4-4CA8-971A-D4A13327FDC5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1BF7101-39C5-497B-9C5C-220CED9D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26AB68-96E4-4CA8-971A-D4A13327FDC5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1BF7101-39C5-497B-9C5C-220CED9D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in War-Time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Chronology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Delivered </a:t>
            </a:r>
            <a:r>
              <a:rPr lang="en-US" dirty="0" smtClean="0"/>
              <a:t>by Lewis on Sunday, October 22, 1939</a:t>
            </a:r>
          </a:p>
          <a:p>
            <a:r>
              <a:rPr lang="en-US" dirty="0" smtClean="0"/>
              <a:t>At St. Mary the Virgin Church, Oxford</a:t>
            </a:r>
          </a:p>
          <a:p>
            <a:r>
              <a:rPr lang="en-US" dirty="0" smtClean="0"/>
              <a:t>Very early in World War Two</a:t>
            </a:r>
          </a:p>
          <a:p>
            <a:r>
              <a:rPr lang="en-US" dirty="0" smtClean="0"/>
              <a:t>See my essay on the HarperCollins website</a:t>
            </a:r>
          </a:p>
          <a:p>
            <a:r>
              <a:rPr lang="en-US" dirty="0" smtClean="0"/>
              <a:t>But first, some earlier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Helen </a:t>
            </a:r>
            <a:r>
              <a:rPr lang="en-US" dirty="0" err="1" smtClean="0"/>
              <a:t>Darbishire</a:t>
            </a:r>
            <a:r>
              <a:rPr lang="en-US" dirty="0" smtClean="0"/>
              <a:t>: “it would be advisable to ascertain, if possible, whether in the event of an international emergency, university education would continue, and, if so, on what basis.”</a:t>
            </a:r>
          </a:p>
          <a:p>
            <a:r>
              <a:rPr lang="en-US" dirty="0" smtClean="0"/>
              <a:t>E. L. </a:t>
            </a:r>
            <a:r>
              <a:rPr lang="en-US" dirty="0" err="1" smtClean="0"/>
              <a:t>Mascall</a:t>
            </a:r>
            <a:r>
              <a:rPr lang="en-US" dirty="0" smtClean="0"/>
              <a:t>, </a:t>
            </a:r>
            <a:r>
              <a:rPr lang="en-US" i="1" dirty="0" smtClean="0"/>
              <a:t>Theology</a:t>
            </a:r>
            <a:r>
              <a:rPr lang="en-US" dirty="0" smtClean="0"/>
              <a:t>, January 1939, “The Christian and the Next War”</a:t>
            </a:r>
          </a:p>
          <a:p>
            <a:r>
              <a:rPr lang="en-US" dirty="0" smtClean="0"/>
              <a:t>Lewis, May 1939, “The Conditions for a Just War”</a:t>
            </a:r>
          </a:p>
          <a:p>
            <a:r>
              <a:rPr lang="en-US" dirty="0" smtClean="0"/>
              <a:t>September 1, 1939; September 3, 1939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question does Lewis ask?</a:t>
            </a:r>
          </a:p>
          <a:p>
            <a:r>
              <a:rPr lang="en-US" dirty="0" smtClean="0"/>
              <a:t>“What is the use of beginning a task which we have so little chance of finishing?”</a:t>
            </a:r>
          </a:p>
          <a:p>
            <a:r>
              <a:rPr lang="en-US" dirty="0" smtClean="0"/>
              <a:t>How does Lewis answer this question?</a:t>
            </a:r>
          </a:p>
          <a:p>
            <a:r>
              <a:rPr lang="en-US" dirty="0" smtClean="0"/>
              <a:t>“We should not stop learning during war-time?”</a:t>
            </a:r>
          </a:p>
          <a:p>
            <a:r>
              <a:rPr lang="en-US" dirty="0" smtClean="0"/>
              <a:t>What does war do to the human situation?</a:t>
            </a:r>
          </a:p>
          <a:p>
            <a:r>
              <a:rPr lang="en-US" dirty="0" smtClean="0"/>
              <a:t>It aggravates it, reminding us that we were not made for this world.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way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education according to Lewis? (</a:t>
            </a:r>
            <a:r>
              <a:rPr lang="en-US" i="1" dirty="0" smtClean="0"/>
              <a:t>Irrigating Deserts</a:t>
            </a:r>
            <a:r>
              <a:rPr lang="en-US" dirty="0" smtClean="0"/>
              <a:t>, chapter 2)</a:t>
            </a:r>
          </a:p>
          <a:p>
            <a:r>
              <a:rPr lang="en-US" dirty="0" smtClean="0"/>
              <a:t>What is the task of the modern educator according to Lewis?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Lewis operate as a soldier during World War One?</a:t>
            </a:r>
          </a:p>
          <a:p>
            <a:r>
              <a:rPr lang="en-US" dirty="0" smtClean="0"/>
              <a:t>Answer: He read books in his spare time.</a:t>
            </a:r>
          </a:p>
          <a:p>
            <a:r>
              <a:rPr lang="en-US" dirty="0" smtClean="0"/>
              <a:t>What Scripture does Lewis cite for encouraging learning in war-time?</a:t>
            </a:r>
          </a:p>
          <a:p>
            <a:r>
              <a:rPr lang="en-US" dirty="0" smtClean="0"/>
              <a:t>Answer: 1 Cor. 10:31, “So whether you eat or drink or whatever you do, do it all for the glory of God.”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Tolerable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three factors are a tolerable index of one’s vocation?</a:t>
            </a:r>
          </a:p>
          <a:p>
            <a:r>
              <a:rPr lang="en-US" dirty="0" smtClean="0"/>
              <a:t>One’s upbringing</a:t>
            </a:r>
          </a:p>
          <a:p>
            <a:r>
              <a:rPr lang="en-US" dirty="0" smtClean="0"/>
              <a:t>One’s talents</a:t>
            </a:r>
          </a:p>
          <a:p>
            <a:r>
              <a:rPr lang="en-US" dirty="0" smtClean="0"/>
              <a:t>One’s circumstances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Mental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three mental exercises does Lewis offer to help the scholar during war-time?</a:t>
            </a:r>
          </a:p>
          <a:p>
            <a:r>
              <a:rPr lang="en-US" dirty="0" smtClean="0"/>
              <a:t>Self-control instead of excitement</a:t>
            </a:r>
          </a:p>
          <a:p>
            <a:r>
              <a:rPr lang="en-US" dirty="0" smtClean="0"/>
              <a:t>Faith instead of frustration</a:t>
            </a:r>
          </a:p>
          <a:p>
            <a:r>
              <a:rPr lang="en-US" dirty="0" smtClean="0"/>
              <a:t>Sobriety instead of fear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436</TotalTime>
  <Words>340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Learning in War-Time</vt:lpstr>
      <vt:lpstr>A Talk</vt:lpstr>
      <vt:lpstr>Some History</vt:lpstr>
      <vt:lpstr>Some Questions</vt:lpstr>
      <vt:lpstr>By the way . . .</vt:lpstr>
      <vt:lpstr>More Questions </vt:lpstr>
      <vt:lpstr>A Tolerable Index</vt:lpstr>
      <vt:lpstr>Three Mental Exercises</vt:lpstr>
    </vt:vector>
  </TitlesOfParts>
  <Company>Concordia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 War-Time</dc:title>
  <dc:creator>Joel D. Heck</dc:creator>
  <cp:lastModifiedBy>Joel D. Heck</cp:lastModifiedBy>
  <cp:revision>19</cp:revision>
  <dcterms:created xsi:type="dcterms:W3CDTF">2008-11-07T14:21:15Z</dcterms:created>
  <dcterms:modified xsi:type="dcterms:W3CDTF">2010-01-27T20:25:09Z</dcterms:modified>
</cp:coreProperties>
</file>